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60" r:id="rId4"/>
    <p:sldId id="261" r:id="rId5"/>
    <p:sldId id="257" r:id="rId6"/>
    <p:sldId id="258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198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16.10.2017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16.10.2017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16.10.2017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16.10.2017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16.10.2017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16.10.2017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16.10.2017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2910" y="428605"/>
            <a:ext cx="7815290" cy="1571635"/>
          </a:xfrm>
        </p:spPr>
        <p:txBody>
          <a:bodyPr>
            <a:normAutofit/>
          </a:bodyPr>
          <a:lstStyle/>
          <a:p>
            <a:r>
              <a:rPr lang="en-US" sz="8000" dirty="0" smtClean="0"/>
              <a:t>Eating habits</a:t>
            </a:r>
            <a:endParaRPr lang="ru-RU" sz="80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4" name="Picture 2" descr="https://www.ibifast.com/wp-content/uploads/2014/11/media.imagefile.f545c309-158d-4482-bb3a-138b61d64581.normalized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3108" y="2000240"/>
            <a:ext cx="4857750" cy="32004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US" sz="5400" dirty="0" smtClean="0"/>
              <a:t>Food </a:t>
            </a:r>
          </a:p>
          <a:p>
            <a:pPr>
              <a:buNone/>
            </a:pPr>
            <a:r>
              <a:rPr lang="en-US" sz="5400" dirty="0" smtClean="0"/>
              <a:t>quantities:</a:t>
            </a:r>
            <a:endParaRPr lang="ru-RU" sz="5400" dirty="0"/>
          </a:p>
        </p:txBody>
      </p:sp>
      <p:pic>
        <p:nvPicPr>
          <p:cNvPr id="16386" name="Picture 2" descr="http://lingvo-surgut.ru/images/materials/flashcards/Food%20Quantities/Food%20Quantities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14810" y="285728"/>
            <a:ext cx="4371975" cy="61912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sz="5400" dirty="0" smtClean="0"/>
              <a:t>Food </a:t>
            </a:r>
          </a:p>
          <a:p>
            <a:pPr>
              <a:buNone/>
            </a:pPr>
            <a:r>
              <a:rPr lang="en-US" sz="5400" dirty="0" smtClean="0"/>
              <a:t>quantities:</a:t>
            </a:r>
          </a:p>
          <a:p>
            <a:endParaRPr lang="ru-RU" dirty="0"/>
          </a:p>
        </p:txBody>
      </p:sp>
      <p:pic>
        <p:nvPicPr>
          <p:cNvPr id="17410" name="Picture 2" descr="http://lingvo-surgut.ru/images/materials/flashcards/Food%20Quantities/Food%20Quantities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6248" y="73861"/>
            <a:ext cx="4572032" cy="647455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8434" name="Picture 2" descr="https://englishcornerma.files.wordpress.com/2013/10/wpid-img_58207815104390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48" y="500042"/>
            <a:ext cx="7536290" cy="592935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How to cook meat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 descr="http://web-images.chacha.com/images/guide-to-the-best-summer-steaks-1449279768-jul-11-2012-600x32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1357298"/>
            <a:ext cx="8193369" cy="461275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39718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Ways of cooking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://forumrostov.ru/uploads/monthly_08_2014/post-12033-0-58427700-140838058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1000108"/>
            <a:ext cx="8618280" cy="570747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Другая 1">
      <a:dk1>
        <a:sysClr val="windowText" lastClr="000000"/>
      </a:dk1>
      <a:lt1>
        <a:srgbClr val="FDEADA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</Words>
  <PresentationFormat>Экран (4:3)</PresentationFormat>
  <Paragraphs>7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Тема Office</vt:lpstr>
      <vt:lpstr>Eating habits</vt:lpstr>
      <vt:lpstr>Слайд 2</vt:lpstr>
      <vt:lpstr>Слайд 3</vt:lpstr>
      <vt:lpstr>Слайд 4</vt:lpstr>
      <vt:lpstr>How to cook meat</vt:lpstr>
      <vt:lpstr>Ways of cooking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Eating habits</dc:title>
  <dc:creator>User</dc:creator>
  <cp:lastModifiedBy>User</cp:lastModifiedBy>
  <cp:revision>1</cp:revision>
  <dcterms:created xsi:type="dcterms:W3CDTF">2017-10-16T15:53:31Z</dcterms:created>
  <dcterms:modified xsi:type="dcterms:W3CDTF">2017-10-16T16:07:40Z</dcterms:modified>
</cp:coreProperties>
</file>