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8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13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3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2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7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42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0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2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06CE9-7ED2-42D3-9D5A-BE75646C06CE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A864-A7C0-4D68-B731-87F733DD97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monlib?w=wall-30210094_15781" TargetMode="External"/><Relationship Id="rId2" Type="http://schemas.openxmlformats.org/officeDocument/2006/relationships/hyperlink" Target="https://b87985.vr.mirapolis.ru/mira/s/ibiYVj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tel.club/events/fpu-2022-obnovlyonnye-ucebniki-i-ucebnye-posobiya-po-russkomu-yazyku" TargetMode="External"/><Relationship Id="rId2" Type="http://schemas.openxmlformats.org/officeDocument/2006/relationships/hyperlink" Target="https://uchitel.club/events/fpu-2022-obnovlyonnye-ucebniki-i-ucebnye-posobiya-po-litera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chitel.club/events/fpu-soderzanie-ucebnikov-literatury/" TargetMode="External"/><Relationship Id="rId4" Type="http://schemas.openxmlformats.org/officeDocument/2006/relationships/hyperlink" Target="https://uchitel.club/events/fpu-soderzanie-ucebnikov-russkogo-yazyk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600" b="1" dirty="0" smtClean="0"/>
              <a:t>Заседание ГМО</a:t>
            </a:r>
            <a:r>
              <a:rPr lang="ru-RU" sz="3600" b="1" dirty="0"/>
              <a:t> </a:t>
            </a:r>
            <a:r>
              <a:rPr lang="ru-RU" sz="3200" b="1" dirty="0" smtClean="0"/>
              <a:t>№ </a:t>
            </a:r>
            <a:r>
              <a:rPr lang="ru-RU" sz="3200" b="1" dirty="0"/>
              <a:t>3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b="1" dirty="0"/>
              <a:t> «О некоторых итогах, проблемах и путях их решения в ходе </a:t>
            </a:r>
            <a:r>
              <a:rPr lang="ru-RU" sz="3200" b="1" dirty="0" smtClean="0"/>
              <a:t>реализации обновленных </a:t>
            </a:r>
            <a:r>
              <a:rPr lang="ru-RU" sz="3200" b="1" dirty="0"/>
              <a:t>ФГОС»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8462" y="4774345"/>
            <a:ext cx="9144000" cy="794116"/>
          </a:xfrm>
        </p:spPr>
        <p:txBody>
          <a:bodyPr/>
          <a:lstStyle/>
          <a:p>
            <a:r>
              <a:rPr lang="ru-RU" dirty="0" smtClean="0"/>
              <a:t>28 ФЕВРАЛЯ 2023 </a:t>
            </a:r>
            <a:r>
              <a:rPr lang="ru-RU" dirty="0"/>
              <a:t>ГОДА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0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477" t="19669" r="16782" b="139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57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7317" t="24230" r="16782" b="10205"/>
          <a:stretch/>
        </p:blipFill>
        <p:spPr bwMode="auto">
          <a:xfrm>
            <a:off x="0" y="0"/>
            <a:ext cx="12113623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32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Городские мероприятия в марте 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 марта 2023  в 15.30 </a:t>
            </a:r>
            <a:r>
              <a:rPr lang="ru-RU" dirty="0" err="1" smtClean="0"/>
              <a:t>вебинар</a:t>
            </a:r>
            <a:r>
              <a:rPr lang="ru-RU" dirty="0" smtClean="0"/>
              <a:t> </a:t>
            </a:r>
            <a:r>
              <a:rPr lang="ru-RU" dirty="0"/>
              <a:t>по вопросам использования цифровой образовательной среды МЭО «Современный урок русского языка» </a:t>
            </a:r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://b87985.vr.mirapolis.ru/mira/s/ibiYVj</a:t>
            </a:r>
            <a:endParaRPr lang="ru-RU" dirty="0"/>
          </a:p>
          <a:p>
            <a:r>
              <a:rPr lang="ru-RU" dirty="0"/>
              <a:t>4 марта 2023 года в субботу в 15 часов в Центральной городской библиотеке состоится встреча с лауреатом премии «Лицей» писательницей Катериной </a:t>
            </a:r>
            <a:r>
              <a:rPr lang="ru-RU" dirty="0" err="1"/>
              <a:t>Кожевиной</a:t>
            </a:r>
            <a:r>
              <a:rPr lang="ru-RU" dirty="0"/>
              <a:t> </a:t>
            </a:r>
            <a:r>
              <a:rPr lang="en-US" u="sng" dirty="0">
                <a:hlinkClick r:id="rId3"/>
              </a:rPr>
              <a:t>https://vk.com/monlib?w=wall-30210094_15781</a:t>
            </a:r>
            <a:endParaRPr lang="ru-RU" dirty="0"/>
          </a:p>
          <a:p>
            <a:r>
              <a:rPr lang="ru-RU" dirty="0"/>
              <a:t>16 марта 2023 года в 12 часов  в Центральной детской библиотеке </a:t>
            </a:r>
            <a:r>
              <a:rPr lang="ru-RU" dirty="0" smtClean="0"/>
              <a:t>Муниципальный этап  конкурса юных чтецов  «Живая классика»</a:t>
            </a:r>
            <a:endParaRPr lang="ru-RU" dirty="0"/>
          </a:p>
          <a:p>
            <a:r>
              <a:rPr lang="ru-RU" dirty="0"/>
              <a:t>29 марта 2023 года в 11.00 часов Семинар-практикум по проверке заданий  ВПР по русскому языку в 5-8 классах </a:t>
            </a:r>
          </a:p>
        </p:txBody>
      </p:sp>
    </p:spTree>
    <p:extLst>
      <p:ext uri="{BB962C8B-B14F-4D97-AF65-F5344CB8AC3E}">
        <p14:creationId xmlns:p14="http://schemas.microsoft.com/office/powerpoint/2010/main" val="14954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323" y="762000"/>
            <a:ext cx="10732477" cy="5414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" sz="5400" dirty="0" smtClean="0"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 algn="ctr">
              <a:buNone/>
            </a:pPr>
            <a:r>
              <a:rPr lang="ru" sz="10300" dirty="0" smtClean="0"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Благодарю </a:t>
            </a:r>
            <a:r>
              <a:rPr lang="ru" sz="10300" dirty="0"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за внимание</a:t>
            </a:r>
            <a:r>
              <a:rPr lang="ru" sz="10300" dirty="0" smtClean="0"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!</a:t>
            </a:r>
          </a:p>
          <a:p>
            <a:pPr marL="0" indent="0" algn="ctr">
              <a:buNone/>
            </a:pPr>
            <a:endParaRPr lang="ru-RU" sz="54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>
              <a:buNone/>
            </a:pPr>
            <a:r>
              <a:rPr lang="ru-RU" sz="54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Трошина </a:t>
            </a:r>
            <a:r>
              <a:rPr lang="ru-RU" sz="540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Ольга Николаевна</a:t>
            </a:r>
            <a:endParaRPr lang="en-US" sz="54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эл</a:t>
            </a:r>
            <a:r>
              <a:rPr lang="ru-RU" sz="5100" dirty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. </a:t>
            </a:r>
            <a:r>
              <a:rPr lang="ru-RU" sz="51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почта:</a:t>
            </a:r>
            <a:r>
              <a:rPr lang="en-US" sz="51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bibl@cromon.ru</a:t>
            </a:r>
            <a:endParaRPr lang="ru-RU" sz="51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>
              <a:buNone/>
            </a:pPr>
            <a:r>
              <a:rPr lang="ru-RU" sz="5100" dirty="0" smtClean="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>Телефон: 7-22-71; +7 921 283 44 66</a:t>
            </a:r>
            <a:endParaRPr lang="en-US" sz="51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>
              <a:buNone/>
            </a:pPr>
            <a:endParaRPr lang="en-US" sz="3000" dirty="0" smtClean="0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  <a:sym typeface="Century Schoolbook"/>
            </a:endParaRPr>
          </a:p>
          <a:p>
            <a:pPr marL="0" indent="0" algn="ctr">
              <a:buNone/>
            </a:pPr>
            <a:r>
              <a:rPr lang="ru" sz="5400" dirty="0"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  <a:t/>
            </a:r>
            <a:br>
              <a:rPr lang="ru" sz="5400" dirty="0">
                <a:ea typeface="Open Sans" panose="020B0606030504020204" pitchFamily="34" charset="0"/>
                <a:cs typeface="Open Sans" panose="020B0606030504020204" pitchFamily="34" charset="0"/>
                <a:sym typeface="Century Schoolbook"/>
              </a:rPr>
            </a:b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75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Обсуждаемые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5" y="1594338"/>
            <a:ext cx="11394830" cy="5029199"/>
          </a:xfrm>
        </p:spPr>
        <p:txBody>
          <a:bodyPr>
            <a:noAutofit/>
          </a:bodyPr>
          <a:lstStyle/>
          <a:p>
            <a:r>
              <a:rPr lang="ru-RU" sz="2400" dirty="0"/>
              <a:t>«Типичные ошибки обучающихся при выполнении заданий репетиционного ЕГЭ по русскому языку в 2023 году». Тетеркина С.В., учитель русского языка и литературы  МБОУ «Гимназия №1</a:t>
            </a:r>
            <a:r>
              <a:rPr lang="ru-RU" sz="2400" dirty="0" smtClean="0"/>
              <a:t>»</a:t>
            </a:r>
          </a:p>
          <a:p>
            <a:pPr lvl="0"/>
            <a:r>
              <a:rPr lang="ru-RU" sz="2400" dirty="0"/>
              <a:t>«Бинарный урок по рассказу </a:t>
            </a:r>
            <a:r>
              <a:rPr lang="ru-RU" sz="2400" dirty="0" err="1"/>
              <a:t>Л.Андреева</a:t>
            </a:r>
            <a:r>
              <a:rPr lang="ru-RU" sz="2400" dirty="0"/>
              <a:t> «Кусака». Нравственные проблемы в рассказе». Митрофанова Н.В., учитель русского языка и литературы МБОУ «Гимназия№1»</a:t>
            </a:r>
          </a:p>
          <a:p>
            <a:pPr lvl="0"/>
            <a:r>
              <a:rPr lang="ru-RU" sz="2400" dirty="0"/>
              <a:t>«Универсальные приемы и технологии критического мышления как способ формирования функциональной грамотности школьников», </a:t>
            </a:r>
            <a:r>
              <a:rPr lang="ru-RU" sz="2400" dirty="0" smtClean="0"/>
              <a:t>Пастушенко С.А</a:t>
            </a:r>
            <a:r>
              <a:rPr lang="ru-RU" sz="2400" dirty="0"/>
              <a:t>., учитель русского языка и литературы МБОУ СОШ№1 имени А. Ваганова</a:t>
            </a:r>
          </a:p>
          <a:p>
            <a:pPr lvl="0"/>
            <a:r>
              <a:rPr lang="ru-RU" sz="2400" dirty="0"/>
              <a:t>«Использование приёма </a:t>
            </a:r>
            <a:r>
              <a:rPr lang="ru-RU" sz="2400" dirty="0" err="1"/>
              <a:t>клоуз</a:t>
            </a:r>
            <a:r>
              <a:rPr lang="ru-RU" sz="2400" dirty="0"/>
              <a:t>-теста при подготовке к ГВЭ по русскому языку» </a:t>
            </a:r>
            <a:r>
              <a:rPr lang="ru-RU" sz="2400" dirty="0" err="1"/>
              <a:t>Тельминова</a:t>
            </a:r>
            <a:r>
              <a:rPr lang="ru-RU" sz="2400" dirty="0"/>
              <a:t> Н.В., учитель русского языка и литературы МБОУ СОШ№1 имени А. Ваганова</a:t>
            </a:r>
          </a:p>
          <a:p>
            <a:endParaRPr lang="ru-RU" sz="2400" dirty="0"/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281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</a:t>
            </a:r>
            <a:r>
              <a:rPr lang="ru-RU" dirty="0"/>
              <a:t>Анализируем ФПУ 2022 по учебным предметам</a:t>
            </a:r>
            <a:r>
              <a:rPr lang="ru-RU" dirty="0" smtClean="0"/>
              <a:t>»</a:t>
            </a:r>
            <a:r>
              <a:rPr lang="ru-RU" dirty="0"/>
              <a:t> </a:t>
            </a:r>
            <a:r>
              <a:rPr lang="ru-RU" dirty="0" err="1" smtClean="0"/>
              <a:t>вебинары</a:t>
            </a:r>
            <a:r>
              <a:rPr lang="ru-RU" dirty="0" smtClean="0"/>
              <a:t> ГК «Просвещение»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33" y="1690687"/>
            <a:ext cx="10859589" cy="5006204"/>
          </a:xfrm>
        </p:spPr>
        <p:txBody>
          <a:bodyPr>
            <a:normAutofit/>
          </a:bodyPr>
          <a:lstStyle/>
          <a:p>
            <a:pPr lvl="0"/>
            <a:r>
              <a:rPr lang="ru-RU" sz="5600" b="1" dirty="0" smtClean="0"/>
              <a:t>Литература</a:t>
            </a:r>
            <a:r>
              <a:rPr lang="ru-RU" dirty="0" smtClean="0"/>
              <a:t> </a:t>
            </a:r>
            <a:r>
              <a:rPr lang="ru-RU" u="sng" dirty="0">
                <a:hlinkClick r:id="rId2"/>
              </a:rPr>
              <a:t>https://uchitel.club/events/fpu-2022-obnovlyonnye-ucebniki-i-ucebnye-posobiya-po-literature</a:t>
            </a:r>
            <a:endParaRPr lang="ru-RU" dirty="0"/>
          </a:p>
          <a:p>
            <a:pPr lvl="0"/>
            <a:r>
              <a:rPr lang="ru-RU" sz="4300" b="1" dirty="0" smtClean="0"/>
              <a:t>Русский </a:t>
            </a:r>
            <a:r>
              <a:rPr lang="ru-RU" sz="4300" b="1" dirty="0"/>
              <a:t>язык</a:t>
            </a:r>
            <a:r>
              <a:rPr lang="ru-RU" sz="4300" dirty="0"/>
              <a:t> </a:t>
            </a:r>
            <a:r>
              <a:rPr lang="ru-RU" dirty="0"/>
              <a:t>-  </a:t>
            </a:r>
            <a:r>
              <a:rPr lang="ru-RU" u="sng" dirty="0">
                <a:hlinkClick r:id="rId3"/>
              </a:rPr>
              <a:t>https://uchitel.club/events/fpu-2022-obnovlyonnye-ucebniki-i-ucebnye-posobiya-po-russkomu-yazyku</a:t>
            </a:r>
            <a:r>
              <a:rPr lang="ru-RU" dirty="0"/>
              <a:t> </a:t>
            </a:r>
          </a:p>
          <a:p>
            <a:r>
              <a:rPr lang="ru-RU" dirty="0"/>
              <a:t>- </a:t>
            </a:r>
            <a:r>
              <a:rPr lang="ru-RU" u="sng" dirty="0">
                <a:hlinkClick r:id="rId4"/>
              </a:rPr>
              <a:t>https://uchitel.club/events/fpu-soderzanie-ucebnikov-russkogo-yazyka/</a:t>
            </a:r>
            <a:r>
              <a:rPr lang="ru-RU" dirty="0"/>
              <a:t> </a:t>
            </a:r>
          </a:p>
          <a:p>
            <a:pPr lvl="0"/>
            <a:r>
              <a:rPr lang="ru-RU" sz="4300" b="1" dirty="0"/>
              <a:t>Литература</a:t>
            </a:r>
            <a:r>
              <a:rPr lang="ru-RU" b="1" dirty="0"/>
              <a:t> </a:t>
            </a:r>
            <a:r>
              <a:rPr lang="ru-RU" u="sng" dirty="0">
                <a:hlinkClick r:id="rId5"/>
              </a:rPr>
              <a:t>https://uchitel.club/events/fpu-soderzanie-ucebnikov-literatury/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9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071" t="20952" r="17357" b="15682"/>
          <a:stretch/>
        </p:blipFill>
        <p:spPr>
          <a:xfrm>
            <a:off x="124680" y="196946"/>
            <a:ext cx="12067320" cy="666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714" t="16635" r="17214" b="19238"/>
          <a:stretch/>
        </p:blipFill>
        <p:spPr>
          <a:xfrm>
            <a:off x="69669" y="-17772"/>
            <a:ext cx="11924466" cy="66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000" t="26794" r="17214" b="8064"/>
          <a:stretch/>
        </p:blipFill>
        <p:spPr>
          <a:xfrm>
            <a:off x="-7215" y="70072"/>
            <a:ext cx="11937958" cy="67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500" t="19683" r="17928" b="15556"/>
          <a:stretch/>
        </p:blipFill>
        <p:spPr>
          <a:xfrm>
            <a:off x="28720" y="0"/>
            <a:ext cx="12189781" cy="687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071" t="21841" r="17000" b="13778"/>
          <a:stretch/>
        </p:blipFill>
        <p:spPr>
          <a:xfrm>
            <a:off x="0" y="125843"/>
            <a:ext cx="12070080" cy="67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7638" t="17959" r="16781" b="17617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8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240</Words>
  <Application>Microsoft Office PowerPoint</Application>
  <PresentationFormat>Широкоэкранный</PresentationFormat>
  <Paragraphs>27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Schoolbook</vt:lpstr>
      <vt:lpstr>Open Sans</vt:lpstr>
      <vt:lpstr>Тема Office</vt:lpstr>
      <vt:lpstr>    Заседание ГМО № 3  «О некоторых итогах, проблемах и путях их решения в ходе реализации обновленных ФГОС» </vt:lpstr>
      <vt:lpstr>Обсуждаемые вопросы</vt:lpstr>
      <vt:lpstr> «Анализируем ФПУ 2022 по учебным предметам» вебинары ГК «Просвещение»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Городские мероприятия в марте 2023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изменениях в ФПУ</dc:title>
  <dc:creator>1</dc:creator>
  <cp:lastModifiedBy>1</cp:lastModifiedBy>
  <cp:revision>84</cp:revision>
  <dcterms:created xsi:type="dcterms:W3CDTF">2020-09-21T06:46:07Z</dcterms:created>
  <dcterms:modified xsi:type="dcterms:W3CDTF">2023-02-28T08:25:18Z</dcterms:modified>
</cp:coreProperties>
</file>